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5"/>
  </p:notesMasterIdLst>
  <p:sldIdLst>
    <p:sldId id="361" r:id="rId4"/>
    <p:sldId id="257" r:id="rId5"/>
    <p:sldId id="262" r:id="rId6"/>
    <p:sldId id="282" r:id="rId7"/>
    <p:sldId id="295" r:id="rId8"/>
    <p:sldId id="277" r:id="rId9"/>
    <p:sldId id="281" r:id="rId10"/>
    <p:sldId id="285" r:id="rId11"/>
    <p:sldId id="302" r:id="rId12"/>
    <p:sldId id="305" r:id="rId13"/>
    <p:sldId id="306" r:id="rId14"/>
  </p:sldIdLst>
  <p:sldSz cx="9144000" cy="5143500" type="screen16x9"/>
  <p:notesSz cx="6858000" cy="9144000"/>
  <p:embeddedFontLst>
    <p:embeddedFont>
      <p:font typeface="Anton" pitchFamily="2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Helvetica Neue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186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05406917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1305406917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50732f2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1350732f22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5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temas vistos hasta ahora</a:t>
            </a: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Modulo II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Promesas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57725" y="2211625"/>
            <a:ext cx="473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objeto especial que nos permitirá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encapsular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una operación, la cual reaccionará 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dos posibles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situaciones dentro de una promesa: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¿Qué debería hacer si la promesa se cumple?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¿Qué debería hacer si la promesa no se cumple?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5" name="Google Shape;725;p182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6" name="Google Shape;726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50" y="1526425"/>
            <a:ext cx="3474799" cy="1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4"/>
          <p:cNvSpPr txBox="1"/>
          <p:nvPr/>
        </p:nvSpPr>
        <p:spPr>
          <a:xfrm>
            <a:off x="227268" y="377775"/>
            <a:ext cx="504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1" name="Google Shape;641;p134"/>
          <p:cNvSpPr txBox="1"/>
          <p:nvPr/>
        </p:nvSpPr>
        <p:spPr>
          <a:xfrm>
            <a:off x="242137" y="1138731"/>
            <a:ext cx="6195833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Diseñar un backend basado en el proyecto de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ecommerce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que cuente con carritos, productos, y usuarios. Debe permitir crear productos, crear carritos con productos dentro, y comprar esos carritos.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Utilizar autenticación por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con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Generar las rutas mínimas indispensables para poder concretar la compra de un carrito. Rutas sugeridas: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Alta producto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Get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productos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Alta carrito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Put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de productos a carrito (que permita cargar un lote de ítems existentes en el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cart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/ registro usuarios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Compra carrito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s-AR" sz="1350" dirty="0">
              <a:latin typeface="DM Sans"/>
              <a:ea typeface="DM Sans"/>
              <a:cs typeface="DM Sans"/>
              <a:sym typeface="DM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Realizar las validaciones necesarias para que la solución tenga sentido.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Organizar el sistema en capas. Incluir MVC + capa de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routing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 descr="eCommerce 2024: balance anual y tendencias para 2025 - Zoo Logic">
            <a:extLst>
              <a:ext uri="{FF2B5EF4-FFF2-40B4-BE49-F238E27FC236}">
                <a16:creationId xmlns:a16="http://schemas.microsoft.com/office/drawing/2014/main" id="{57A95A16-92DD-895B-049D-57CE1B74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62" y="1914165"/>
            <a:ext cx="2621445" cy="136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116"/>
          <p:cNvSpPr txBox="1"/>
          <p:nvPr/>
        </p:nvSpPr>
        <p:spPr>
          <a:xfrm>
            <a:off x="917700" y="1420100"/>
            <a:ext cx="4630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motor de plantillas pensado para agregar un nivel medio de dinamismo en una página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Dicho motor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preprocesa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html que queremos renderizar, reconociendo el patrón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{{variable}}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 manera que buscará un objeto que cuente con dicha propiedad para poder sustituir, dando el efecto de dinamismo.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latin typeface="DM Sans"/>
                <a:ea typeface="DM Sans"/>
                <a:cs typeface="DM Sans"/>
                <a:sym typeface="DM Sans"/>
              </a:rPr>
              <a:t>No está pensado para elementos de cambios constantes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esto debido a que los cambios siguen requiriendo una renderización completa del DOM.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116"/>
          <p:cNvPicPr preferRelativeResize="0"/>
          <p:nvPr/>
        </p:nvPicPr>
        <p:blipFill rotWithShape="1">
          <a:blip r:embed="rId3">
            <a:alphaModFix/>
          </a:blip>
          <a:srcRect l="25096" r="22629"/>
          <a:stretch/>
        </p:blipFill>
        <p:spPr>
          <a:xfrm>
            <a:off x="5805700" y="1885275"/>
            <a:ext cx="244889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0"/>
          <p:cNvSpPr txBox="1"/>
          <p:nvPr/>
        </p:nvSpPr>
        <p:spPr>
          <a:xfrm>
            <a:off x="1022000" y="190700"/>
            <a:ext cx="6588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latin typeface="DM Sans"/>
                <a:ea typeface="DM Sans"/>
                <a:cs typeface="DM Sans"/>
                <a:sym typeface="DM Sans"/>
              </a:rPr>
              <a:t>Websocket: comparación con HTTP</a:t>
            </a:r>
            <a:endParaRPr sz="4000" b="1" dirty="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25" name="Google Shape;525;p120"/>
          <p:cNvGraphicFramePr/>
          <p:nvPr/>
        </p:nvGraphicFramePr>
        <p:xfrm>
          <a:off x="952500" y="1619250"/>
          <a:ext cx="7239000" cy="2979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📻</a:t>
                      </a: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HTTP</a:t>
                      </a: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📻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Websocket</a:t>
                      </a: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📞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Son peticiones al servidor que esperan una respuesta. Como un walkie talkie.</a:t>
                      </a:r>
                      <a:endParaRPr sz="11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un canal abierto entre servidor y cliente. Como una llamada telefónica.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solicita información y se espera una respuesta. Ej: un formulario de login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comunicación en tiempo real. Ej: un chat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consumir APIs y recursos web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escuchar información en tiempo real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Protocolo HTTP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un protocolo de comunicación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Conexión de una sola vía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Conexión de doble vía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sustituye a WebSockets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sustituye a HTTP</a:t>
                      </a:r>
                      <a:endParaRPr sz="11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2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2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Socket.io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124"/>
          <p:cNvSpPr txBox="1"/>
          <p:nvPr/>
        </p:nvSpPr>
        <p:spPr>
          <a:xfrm>
            <a:off x="917700" y="1820350"/>
            <a:ext cx="4630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una biblioteca de Javascript para poder implementar los sockets anteriormente mencionados.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Debido al funcionamiento que hemos visto en clase.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socket.io debe instanciarse tanto de lado del cliente, como del servidor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Permite utilizar todo el potencial mencionado de los websockets, y cuenta con una API casi idéntica para cliente y para servidor.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0" name="Google Shape;55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199" y="2145413"/>
            <a:ext cx="2785798" cy="14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574</Words>
  <Application>Microsoft Office PowerPoint</Application>
  <PresentationFormat>Presentación en pantalla (16:9)</PresentationFormat>
  <Paragraphs>65</Paragraphs>
  <Slides>11</Slides>
  <Notes>11</Notes>
  <HiddenSlides>4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Anton</vt:lpstr>
      <vt:lpstr>DM Sans</vt:lpstr>
      <vt:lpstr>Helvetica Neue Light</vt:lpstr>
      <vt:lpstr>Arial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37</cp:revision>
  <dcterms:modified xsi:type="dcterms:W3CDTF">2025-01-23T19:14:39Z</dcterms:modified>
</cp:coreProperties>
</file>